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5" r:id="rId2"/>
    <p:sldId id="272" r:id="rId3"/>
    <p:sldId id="286" r:id="rId4"/>
    <p:sldId id="279" r:id="rId5"/>
    <p:sldId id="280" r:id="rId6"/>
    <p:sldId id="28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1F0"/>
    <a:srgbClr val="E6C4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E9B70-258D-4F3C-89CB-C491D6AE39B4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9D204-B44B-476F-9947-7C6DF57898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509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2B7-8BE9-4EBB-A92E-91C6F85B764D}" type="datetimeFigureOut">
              <a:rPr lang="ru-RU" smtClean="0">
                <a:solidFill>
                  <a:srgbClr val="073E87"/>
                </a:solidFill>
              </a:rPr>
              <a:pPr/>
              <a:t>05.03.2019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9AA5-3394-4062-B665-217F0CAC7B7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80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2B7-8BE9-4EBB-A92E-91C6F85B764D}" type="datetimeFigureOut">
              <a:rPr lang="ru-RU" smtClean="0">
                <a:solidFill>
                  <a:srgbClr val="073E87"/>
                </a:solidFill>
              </a:rPr>
              <a:pPr/>
              <a:t>05.03.2019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9AA5-3394-4062-B665-217F0CAC7B7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72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2B7-8BE9-4EBB-A92E-91C6F85B764D}" type="datetimeFigureOut">
              <a:rPr lang="ru-RU" smtClean="0">
                <a:solidFill>
                  <a:srgbClr val="073E87"/>
                </a:solidFill>
              </a:rPr>
              <a:pPr/>
              <a:t>05.03.2019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9AA5-3394-4062-B665-217F0CAC7B7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556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2B7-8BE9-4EBB-A92E-91C6F85B764D}" type="datetimeFigureOut">
              <a:rPr lang="ru-RU" smtClean="0">
                <a:solidFill>
                  <a:srgbClr val="073E87"/>
                </a:solidFill>
              </a:rPr>
              <a:pPr/>
              <a:t>05.03.2019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9AA5-3394-4062-B665-217F0CAC7B7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746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2B7-8BE9-4EBB-A92E-91C6F85B764D}" type="datetimeFigureOut">
              <a:rPr lang="ru-RU" smtClean="0">
                <a:solidFill>
                  <a:srgbClr val="073E87"/>
                </a:solidFill>
              </a:rPr>
              <a:pPr/>
              <a:t>05.03.2019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9AA5-3394-4062-B665-217F0CAC7B7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1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2B7-8BE9-4EBB-A92E-91C6F85B764D}" type="datetimeFigureOut">
              <a:rPr lang="ru-RU" smtClean="0">
                <a:solidFill>
                  <a:srgbClr val="073E87"/>
                </a:solidFill>
              </a:rPr>
              <a:pPr/>
              <a:t>05.03.2019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9AA5-3394-4062-B665-217F0CAC7B7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850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2B7-8BE9-4EBB-A92E-91C6F85B764D}" type="datetimeFigureOut">
              <a:rPr lang="ru-RU" smtClean="0">
                <a:solidFill>
                  <a:srgbClr val="073E87"/>
                </a:solidFill>
              </a:rPr>
              <a:pPr/>
              <a:t>05.03.2019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9AA5-3394-4062-B665-217F0CAC7B7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28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2B7-8BE9-4EBB-A92E-91C6F85B764D}" type="datetimeFigureOut">
              <a:rPr lang="ru-RU" smtClean="0">
                <a:solidFill>
                  <a:srgbClr val="073E87"/>
                </a:solidFill>
              </a:rPr>
              <a:pPr/>
              <a:t>05.03.2019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9AA5-3394-4062-B665-217F0CAC7B7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75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2B7-8BE9-4EBB-A92E-91C6F85B764D}" type="datetimeFigureOut">
              <a:rPr lang="ru-RU" smtClean="0">
                <a:solidFill>
                  <a:srgbClr val="073E87"/>
                </a:solidFill>
              </a:rPr>
              <a:pPr/>
              <a:t>05.03.2019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9AA5-3394-4062-B665-217F0CAC7B7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19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2B7-8BE9-4EBB-A92E-91C6F85B764D}" type="datetimeFigureOut">
              <a:rPr lang="ru-RU" smtClean="0">
                <a:solidFill>
                  <a:srgbClr val="073E87"/>
                </a:solidFill>
              </a:rPr>
              <a:pPr/>
              <a:t>05.03.2019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9AA5-3394-4062-B665-217F0CAC7B7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291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2B7-8BE9-4EBB-A92E-91C6F85B764D}" type="datetimeFigureOut">
              <a:rPr lang="ru-RU" smtClean="0">
                <a:solidFill>
                  <a:srgbClr val="073E87"/>
                </a:solidFill>
              </a:rPr>
              <a:pPr/>
              <a:t>05.03.2019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9AA5-3394-4062-B665-217F0CAC7B7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8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C0292B7-8BE9-4EBB-A92E-91C6F85B764D}" type="datetimeFigureOut">
              <a:rPr lang="ru-RU" smtClean="0">
                <a:solidFill>
                  <a:srgbClr val="073E87"/>
                </a:solidFill>
              </a:rPr>
              <a:pPr/>
              <a:t>05.03.2019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A79AA5-3394-4062-B665-217F0CAC7B7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092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916832"/>
            <a:ext cx="6116216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501008"/>
            <a:ext cx="6400800" cy="1752600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11272" name="Picture 8" descr="http://designcard.ru/cfoto.php?fname=content/clipart/2223.jpg&amp;max&amp;mw=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7904" y="68408"/>
            <a:ext cx="1456931" cy="1441952"/>
          </a:xfrm>
          <a:prstGeom prst="rect">
            <a:avLst/>
          </a:prstGeom>
          <a:noFill/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206"/>
            <a:ext cx="1241301" cy="135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63688" y="404664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60648"/>
            <a:ext cx="6192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городского округа Королёв Московской области «Детский сад общеразвивающего вида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 «Эврика»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916832"/>
            <a:ext cx="6192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КРУЖОК «АСТРОНОМИЯ ДЛЯ МАЛЫШЕЙ»</a:t>
            </a:r>
            <a:endParaRPr lang="ru-RU" alt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3861048"/>
            <a:ext cx="6192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altLang="ru-RU" sz="40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40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Поликарпова </a:t>
            </a:r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Ю.М.</a:t>
            </a:r>
            <a:endParaRPr lang="ru-RU" alt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https://s3.envato.com/files/170061721/preview.jpg"/>
          <p:cNvPicPr>
            <a:picLocks noChangeAspect="1" noChangeArrowheads="1"/>
          </p:cNvPicPr>
          <p:nvPr/>
        </p:nvPicPr>
        <p:blipFill>
          <a:blip r:embed="rId4" cstate="print"/>
          <a:srcRect l="6738" t="4135" r="6776" b="4961"/>
          <a:stretch>
            <a:fillRect/>
          </a:stretch>
        </p:blipFill>
        <p:spPr bwMode="auto">
          <a:xfrm>
            <a:off x="179512" y="3401616"/>
            <a:ext cx="230425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343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6876256" cy="7200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73E87"/>
                </a:solidFill>
              </a:rPr>
              <a:t>Предметно-пространственная среда</a:t>
            </a:r>
            <a:endParaRPr lang="ru-RU" sz="3200" dirty="0"/>
          </a:p>
        </p:txBody>
      </p:sp>
      <p:pic>
        <p:nvPicPr>
          <p:cNvPr id="10" name="Picture 2" descr="E:\конкурс\4 космоквант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00977"/>
            <a:ext cx="8820472" cy="5857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C:\Users\Эврика\Desktop\Новая папка\3 геоквант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97" y="116633"/>
            <a:ext cx="2217603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27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Calibri" pitchFamily="34" charset="0"/>
              </a:rPr>
              <a:t>Цель программы: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ru-RU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пробудить у детей интерес к астрономии,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расширять представление детей о многообразии космоса;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формировать у воспитанников знания о становлении космонавтики, о первых полетах в космос;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развивать логическое мышление, творческие способности, воображение,  память, конструктивные способности;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осуществлять словарную работу, расширяя и уточняя знания детей об окружающем;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помогать, детям, употреблять слова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активно, правильно, в точном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со смыслом;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воспитывать усидчивость, внимание,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любовь к окружающему миру.</a:t>
            </a:r>
          </a:p>
          <a:p>
            <a:endParaRPr lang="ru-RU" dirty="0"/>
          </a:p>
        </p:txBody>
      </p:sp>
      <p:pic>
        <p:nvPicPr>
          <p:cNvPr id="5" name="Содержимое 10" descr="P1180328.JPG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436096" y="4005064"/>
            <a:ext cx="3554983" cy="259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635080" cy="786416"/>
          </a:xfrm>
        </p:spPr>
        <p:txBody>
          <a:bodyPr>
            <a:normAutofit/>
          </a:bodyPr>
          <a:lstStyle/>
          <a:p>
            <a:endParaRPr lang="ru-RU" sz="2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D:\105D3000\DSC_10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51783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105D3000\DSC_105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441026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:\105D3000\DSC_1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752757" y="1367923"/>
            <a:ext cx="6264696" cy="4194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86416"/>
          </a:xfrm>
        </p:spPr>
        <p:txBody>
          <a:bodyPr>
            <a:normAutofit/>
          </a:bodyPr>
          <a:lstStyle/>
          <a:p>
            <a:endParaRPr lang="ru-RU" sz="2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D:\105D3000\DSC_143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4517835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D:\105D3000\DSC_1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193" y="188640"/>
            <a:ext cx="4409807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5" descr="D:\105D3000\DSC_1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9081" y="3429000"/>
            <a:ext cx="462491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7" name="Picture 7" descr="D:\101D3000\DSC_0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4194694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0704" y="0"/>
            <a:ext cx="5493296" cy="78641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Достижения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0124" y="896756"/>
            <a:ext cx="5688632" cy="4128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G:\Наука в Подмосковье\Астрономия\грамоты\Космофе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2047764" cy="2810656"/>
          </a:xfrm>
          <a:prstGeom prst="rect">
            <a:avLst/>
          </a:prstGeom>
          <a:noFill/>
        </p:spPr>
      </p:pic>
      <p:pic>
        <p:nvPicPr>
          <p:cNvPr id="3075" name="Picture 3" descr="G:\Наука в Подмосковье\Астрономия\грамоты\ХВЗ природа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692696"/>
            <a:ext cx="1944216" cy="2749800"/>
          </a:xfrm>
          <a:prstGeom prst="rect">
            <a:avLst/>
          </a:prstGeom>
          <a:noFill/>
        </p:spPr>
      </p:pic>
      <p:pic>
        <p:nvPicPr>
          <p:cNvPr id="3076" name="Picture 4" descr="G:\Наука в Подмосковье\Астрономия\грамоты\ХВЗ природов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924944"/>
            <a:ext cx="2016224" cy="2851238"/>
          </a:xfrm>
          <a:prstGeom prst="rect">
            <a:avLst/>
          </a:prstGeom>
          <a:noFill/>
        </p:spPr>
      </p:pic>
      <p:pic>
        <p:nvPicPr>
          <p:cNvPr id="3077" name="Picture 5" descr="G:\Наука в Подмосковье\Астрономия\грамоты\хочу все знать исслед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3524" y="3573016"/>
            <a:ext cx="2036788" cy="2880320"/>
          </a:xfrm>
          <a:prstGeom prst="rect">
            <a:avLst/>
          </a:prstGeom>
          <a:noFill/>
        </p:spPr>
      </p:pic>
      <p:pic>
        <p:nvPicPr>
          <p:cNvPr id="3078" name="Picture 6" descr="G:\Наука в Подмосковье\Астрономия\грамоты\Хочу все знат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1399" y="4011884"/>
            <a:ext cx="2012601" cy="284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125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                                      </vt:lpstr>
      <vt:lpstr>Предметно-пространственная среда</vt:lpstr>
      <vt:lpstr>Цель программы:  </vt:lpstr>
      <vt:lpstr>Слайд 4</vt:lpstr>
      <vt:lpstr>Слайд 5</vt:lpstr>
      <vt:lpstr>Достижения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«Посмотри, как хорош, сад в котором ты растешь»</dc:title>
  <dc:creator>Эврика</dc:creator>
  <cp:lastModifiedBy>Володя</cp:lastModifiedBy>
  <cp:revision>104</cp:revision>
  <dcterms:created xsi:type="dcterms:W3CDTF">2018-02-14T13:07:25Z</dcterms:created>
  <dcterms:modified xsi:type="dcterms:W3CDTF">2019-03-05T20:02:06Z</dcterms:modified>
</cp:coreProperties>
</file>